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63" r:id="rId2"/>
    <p:sldId id="313" r:id="rId3"/>
    <p:sldId id="314" r:id="rId4"/>
    <p:sldId id="315" r:id="rId5"/>
    <p:sldId id="316" r:id="rId6"/>
    <p:sldId id="317" r:id="rId7"/>
    <p:sldId id="318" r:id="rId8"/>
    <p:sldId id="320" r:id="rId9"/>
    <p:sldId id="319" r:id="rId10"/>
    <p:sldId id="321" r:id="rId11"/>
    <p:sldId id="322" r:id="rId12"/>
    <p:sldId id="323" r:id="rId13"/>
    <p:sldId id="324" r:id="rId14"/>
    <p:sldId id="325" r:id="rId15"/>
    <p:sldId id="326" r:id="rId16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45" autoAdjust="0"/>
    <p:restoredTop sz="97386" autoAdjust="0"/>
  </p:normalViewPr>
  <p:slideViewPr>
    <p:cSldViewPr snapToGrid="0">
      <p:cViewPr varScale="1">
        <p:scale>
          <a:sx n="165" d="100"/>
          <a:sy n="165" d="100"/>
        </p:scale>
        <p:origin x="632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289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24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311700" y="690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311700" y="13815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4276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690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3815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5">
            <a:alphaModFix/>
          </a:blip>
          <a:srcRect b="88865"/>
          <a:stretch/>
        </p:blipFill>
        <p:spPr>
          <a:xfrm>
            <a:off x="0" y="0"/>
            <a:ext cx="91440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35437" y="77484"/>
            <a:ext cx="1296860" cy="3936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  <p:sldLayoutId id="2147483663" r:id="rId2"/>
    <p:sldLayoutId id="2147483664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1608CA5-091C-D24C-85E8-50BE19F78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Aggregations in Compass</a:t>
            </a:r>
          </a:p>
        </p:txBody>
      </p:sp>
    </p:spTree>
    <p:extLst>
      <p:ext uri="{BB962C8B-B14F-4D97-AF65-F5344CB8AC3E}">
        <p14:creationId xmlns:p14="http://schemas.microsoft.com/office/powerpoint/2010/main" val="171739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9F1C6-3897-7A49-8D36-6FA627A6E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6A018B-DA3C-A44C-9696-D8386CBFC6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6E23AF-8560-3A4C-A8E4-FB52D8DF9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255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8F998-B2D0-B348-B850-2AC51F33B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5744DB-F726-F142-9A59-418E7B43F1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514A32-BDD6-F54E-8FAE-EC034F535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4265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AA91B-8162-8045-9671-B1AE75AE9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32E38-2B70-6647-8CBA-DD78864A42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4165FD-4BFA-0642-8CCB-42AE03C0A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960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96D2E-917D-C24B-910B-24CCF377F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75D1D4-0353-A945-98BB-0F68780273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16FA2-3EE5-CF49-B78E-DB2EBEF1C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806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8365E-1041-984D-86B6-285FB3C46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F6ED1F-4457-9642-A37C-DC99995796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2A3E23-A267-DD4A-BC15-3D399E1D1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65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56937-7302-E34E-A8D0-5FB172691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6A3A9D-27E6-B04F-9AC5-123BAA45DA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91F2C1-57B7-404B-8304-70F7AD6E5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368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4D71D-EE4D-1F42-A9EA-A8EEA7575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991B6D-D6AC-DA40-923E-EDAFB809F3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The Compass aggregation builder allows you to build aggregation pipelines using fill in the blanks templates.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It’s a far less error prone method. 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456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C1BAF-2BC3-E945-BE0F-C09CD7436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EB8F77-929D-C049-8D49-3A9643764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0F4C1C-4A5E-3C40-BAFE-B02DF5625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0750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951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4439F-CBF8-5642-95EE-295E1225E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4EA48E-2551-794B-9F82-8FAA4230B5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E71547-1C92-E649-8F3D-EC8AC86756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66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522C1-9224-2F44-9C72-E44CB3C18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E70096-C567-6A4F-AC36-55B463D348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C90266-C95E-E943-965F-4846494D4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643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EEAAA-BFAF-544B-8BE6-DBF2D481F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996395-C0B8-EB4F-873B-F655A454B9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ECEED4-B2B3-3244-8CD5-906E049FE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081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5194D-2EE5-3C46-8F68-9E6A186E6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F4507B-8BFD-2A40-8E03-77C30250FD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82C8CE-C76A-C949-B6C7-00147B7B2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899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1CA0A-FEED-834E-8148-CF9C66BB5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642BB-957B-9A46-A3F5-CB80E0F221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56FEBC-462B-864A-A381-395E61CF1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188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DF883-D094-C647-A80B-D4A49959F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9DBBEE-6165-9F46-B7E3-9FA92DA13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1612"/>
            <a:ext cx="9144000" cy="4578875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46F770-069B-F741-BD12-4610FC0B59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230230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6466</TotalTime>
  <Words>29</Words>
  <Application>Microsoft Macintosh PowerPoint</Application>
  <PresentationFormat>On-screen Show (16:9)</PresentationFormat>
  <Paragraphs>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Roboto</vt:lpstr>
      <vt:lpstr>Arial</vt:lpstr>
      <vt:lpstr>Simple Light</vt:lpstr>
      <vt:lpstr>Aggregations in Compass</vt:lpstr>
      <vt:lpstr>Compass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Guy Harrison</cp:lastModifiedBy>
  <cp:revision>34</cp:revision>
  <dcterms:modified xsi:type="dcterms:W3CDTF">2021-12-06T00:11:52Z</dcterms:modified>
</cp:coreProperties>
</file>